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09" r:id="rId2"/>
    <p:sldMasterId id="2147483821" r:id="rId3"/>
    <p:sldMasterId id="2147483833" r:id="rId4"/>
    <p:sldMasterId id="2147483845" r:id="rId5"/>
    <p:sldMasterId id="2147483857" r:id="rId6"/>
  </p:sldMasterIdLst>
  <p:sldIdLst>
    <p:sldId id="266" r:id="rId7"/>
    <p:sldId id="284" r:id="rId8"/>
    <p:sldId id="259" r:id="rId9"/>
    <p:sldId id="256" r:id="rId10"/>
    <p:sldId id="257" r:id="rId11"/>
    <p:sldId id="258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76" r:id="rId22"/>
    <p:sldId id="277" r:id="rId23"/>
    <p:sldId id="278" r:id="rId24"/>
    <p:sldId id="280" r:id="rId25"/>
    <p:sldId id="283" r:id="rId26"/>
    <p:sldId id="275" r:id="rId27"/>
    <p:sldId id="282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74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87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61C0-B3A4-4829-93B5-398CBC840A1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970B-0FAE-4F1A-8A6D-15EAB74F7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4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61C0-B3A4-4829-93B5-398CBC840A1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970B-0FAE-4F1A-8A6D-15EAB74F7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0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61C0-B3A4-4829-93B5-398CBC840A1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970B-0FAE-4F1A-8A6D-15EAB74F7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74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61C0-B3A4-4829-93B5-398CBC840A1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970B-0FAE-4F1A-8A6D-15EAB74F7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8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61C0-B3A4-4829-93B5-398CBC840A1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970B-0FAE-4F1A-8A6D-15EAB74F75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86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61C0-B3A4-4829-93B5-398CBC840A1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970B-0FAE-4F1A-8A6D-15EAB74F7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66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61C0-B3A4-4829-93B5-398CBC840A1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970B-0FAE-4F1A-8A6D-15EAB74F7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13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61C0-B3A4-4829-93B5-398CBC840A1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970B-0FAE-4F1A-8A6D-15EAB74F7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2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22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21661C0-B3A4-4829-93B5-398CBC840A1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970B-0FAE-4F1A-8A6D-15EAB74F7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07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61C0-B3A4-4829-93B5-398CBC840A1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970B-0FAE-4F1A-8A6D-15EAB74F7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00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61C0-B3A4-4829-93B5-398CBC840A1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970B-0FAE-4F1A-8A6D-15EAB74F7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18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09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5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accent1"/>
                </a:solidFill>
              </a:defRPr>
            </a:lvl1pPr>
          </a:lstStyle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778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72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13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09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9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150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09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62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53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454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855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86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accent1"/>
                </a:solidFill>
              </a:defRPr>
            </a:lvl1pPr>
          </a:lstStyle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144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2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67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6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7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19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74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3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38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5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169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50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accent1"/>
                </a:solidFill>
              </a:defRPr>
            </a:lvl1pPr>
          </a:lstStyle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86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12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6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560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75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516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90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57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41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62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734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981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42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879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115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631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0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044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690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858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480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5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9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55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124">
          <p15:clr>
            <a:srgbClr val="F26B43"/>
          </p15:clr>
        </p15:guide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21661C0-B3A4-4829-93B5-398CBC840A1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B26970B-0FAE-4F1A-8A6D-15EAB74F7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5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43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124">
          <p15:clr>
            <a:srgbClr val="F26B43"/>
          </p15:clr>
        </p15:guide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63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124">
          <p15:clr>
            <a:srgbClr val="F26B43"/>
          </p15:clr>
        </p15:guide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96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124">
          <p15:clr>
            <a:srgbClr val="F26B43"/>
          </p15:clr>
        </p15:guide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2BAB64C-8D35-4285-8D42-EA6B23EE3FF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6409FD4E-8B70-4F16-B117-5440EF899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46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124">
          <p15:clr>
            <a:srgbClr val="F26B43"/>
          </p15:clr>
        </p15:guide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54A63-DEA4-4EFA-BA1A-A509AC5A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700" b="1" spc="0" dirty="0">
                <a:cs typeface="B Titr" panose="00000700000000000000" pitchFamily="2" charset="-78"/>
              </a:rPr>
              <a:t>گزارش مصور از نگهداری زمین چمن شماره یک</a:t>
            </a:r>
            <a:br>
              <a:rPr lang="fa-IR" sz="2700" b="1" spc="0" dirty="0">
                <a:cs typeface="B Titr" panose="00000700000000000000" pitchFamily="2" charset="-78"/>
              </a:rPr>
            </a:br>
            <a:r>
              <a:rPr lang="fa-IR" sz="2700" b="1" spc="0" dirty="0">
                <a:cs typeface="B Titr" panose="00000700000000000000" pitchFamily="2" charset="-78"/>
              </a:rPr>
              <a:t> مجموعه ورزشی ثامن الائمه مشهد</a:t>
            </a:r>
            <a:endParaRPr lang="en-US" sz="2700" b="1" spc="0" dirty="0">
              <a:cs typeface="B Titr" panose="000007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22D75F-158C-4991-929B-5896FEABE42B}"/>
              </a:ext>
            </a:extLst>
          </p:cNvPr>
          <p:cNvSpPr txBox="1">
            <a:spLocks/>
          </p:cNvSpPr>
          <p:nvPr/>
        </p:nvSpPr>
        <p:spPr bwMode="blackWhite">
          <a:xfrm>
            <a:off x="2846905" y="4128742"/>
            <a:ext cx="3450190" cy="1137678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1800" b="1" spc="0" dirty="0">
                <a:cs typeface="B Titr" panose="00000700000000000000" pitchFamily="2" charset="-78"/>
              </a:rPr>
              <a:t>پیمانکار: شرکت بتن صنعت جمکران</a:t>
            </a:r>
          </a:p>
          <a:p>
            <a:pPr rtl="1"/>
            <a:r>
              <a:rPr lang="fa-IR" sz="1800" b="1" spc="0" dirty="0">
                <a:cs typeface="B Titr" panose="00000700000000000000" pitchFamily="2" charset="-78"/>
              </a:rPr>
              <a:t>دستگاه نظارت: </a:t>
            </a:r>
          </a:p>
          <a:p>
            <a:pPr rtl="1"/>
            <a:r>
              <a:rPr lang="fa-IR" sz="1800" b="1" spc="0" dirty="0">
                <a:cs typeface="B Titr" panose="00000700000000000000" pitchFamily="2" charset="-78"/>
              </a:rPr>
              <a:t>شرکت مهندسین مشاور فرآیند معماری</a:t>
            </a:r>
            <a:endParaRPr lang="en-US" sz="1800" b="1" spc="0" dirty="0">
              <a:cs typeface="B Titr" panose="000007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357836-360F-4068-A9AC-8CF6C6D0535C}"/>
              </a:ext>
            </a:extLst>
          </p:cNvPr>
          <p:cNvSpPr txBox="1">
            <a:spLocks/>
          </p:cNvSpPr>
          <p:nvPr/>
        </p:nvSpPr>
        <p:spPr bwMode="blackWhite">
          <a:xfrm>
            <a:off x="2742613" y="1340528"/>
            <a:ext cx="3658774" cy="959015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1400" b="1" spc="0" dirty="0">
                <a:cs typeface="B Titr" panose="00000700000000000000" pitchFamily="2" charset="-78"/>
              </a:rPr>
              <a:t>بسمه تعالی</a:t>
            </a:r>
          </a:p>
          <a:p>
            <a:pPr algn="ctr" rtl="1"/>
            <a:r>
              <a:rPr lang="fa-IR" sz="1600" b="1" spc="0" dirty="0">
                <a:cs typeface="B Titr" panose="00000700000000000000" pitchFamily="2" charset="-78"/>
              </a:rPr>
              <a:t>اداره کل ورزش و جوانان خراسان رضوی</a:t>
            </a:r>
          </a:p>
        </p:txBody>
      </p:sp>
    </p:spTree>
    <p:extLst>
      <p:ext uri="{BB962C8B-B14F-4D97-AF65-F5344CB8AC3E}">
        <p14:creationId xmlns:p14="http://schemas.microsoft.com/office/powerpoint/2010/main" val="922280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F79C97-9059-4761-BB62-111AF441D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9" y="1567800"/>
            <a:ext cx="7672123" cy="37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44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91C2B3-6B8B-4F4E-8888-4F78483AA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47" y="1558922"/>
            <a:ext cx="7672123" cy="37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80835-069F-4000-A68B-E31DFA30D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08" y="463296"/>
            <a:ext cx="2877832" cy="5931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288EED-1B88-446A-A16A-1DCFD7EEF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56" y="463296"/>
            <a:ext cx="2877832" cy="59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2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CEEB7B-79D1-4DB2-AF01-647B87E2E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06" y="1012829"/>
            <a:ext cx="2469494" cy="5089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72D0DD-FD96-480A-9B82-BC6316313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91" y="1012829"/>
            <a:ext cx="4370566" cy="2460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FA3F0E-2AD9-4FB5-B7AE-FA7C9A0ED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91" y="3638347"/>
            <a:ext cx="4370566" cy="24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F143B3-0C20-4241-A19E-2262AF41E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2" y="1567800"/>
            <a:ext cx="7672123" cy="37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63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B06B8F-164D-4C7A-9039-9A792D35F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9" y="1630726"/>
            <a:ext cx="7412736" cy="35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92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6B297-D292-4B96-8E4A-456400F6E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04" y="497670"/>
            <a:ext cx="5414984" cy="262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6FD9C3-C370-47F9-9E1F-6E60678EA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04" y="3311778"/>
            <a:ext cx="5414984" cy="30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32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BFB61A-2B57-4FED-AFB1-93BD41FE3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567800"/>
            <a:ext cx="7672123" cy="37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11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FDAD57-7578-4867-B1E2-A2D2AC53C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3" y="1567800"/>
            <a:ext cx="7672123" cy="37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01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2943BB0-32CF-4AB8-AFD2-B864152010D1}"/>
              </a:ext>
            </a:extLst>
          </p:cNvPr>
          <p:cNvGrpSpPr/>
          <p:nvPr/>
        </p:nvGrpSpPr>
        <p:grpSpPr>
          <a:xfrm>
            <a:off x="814033" y="1526960"/>
            <a:ext cx="7764508" cy="4385564"/>
            <a:chOff x="897578" y="1083076"/>
            <a:chExt cx="9053355" cy="51135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BE3B115-26E1-4480-A18C-05078983D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78" y="1083076"/>
              <a:ext cx="4454722" cy="25079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6C258F-DD2F-434B-BEEF-5F4DB3223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211" y="3688670"/>
              <a:ext cx="4454722" cy="250794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2DF014-0BF3-4132-AEBB-ACCE09377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211" y="1083076"/>
              <a:ext cx="4454722" cy="250794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FC78A0-E5CB-400B-BF22-DB2DE4600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78" y="3688670"/>
              <a:ext cx="4454722" cy="2507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872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052B82-E580-4554-8C93-0095D63D466A}"/>
              </a:ext>
            </a:extLst>
          </p:cNvPr>
          <p:cNvSpPr txBox="1">
            <a:spLocks/>
          </p:cNvSpPr>
          <p:nvPr/>
        </p:nvSpPr>
        <p:spPr bwMode="blackWhite">
          <a:xfrm>
            <a:off x="2846905" y="3780434"/>
            <a:ext cx="3450190" cy="1137678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1800" b="1" spc="0" dirty="0">
                <a:cs typeface="B Titr" panose="00000700000000000000" pitchFamily="2" charset="-78"/>
              </a:rPr>
              <a:t>پیمانکار: شرکت بتن صنعت جمکران</a:t>
            </a:r>
          </a:p>
          <a:p>
            <a:pPr rtl="1"/>
            <a:r>
              <a:rPr lang="fa-IR" sz="1800" b="1" spc="0" dirty="0">
                <a:cs typeface="B Titr" panose="00000700000000000000" pitchFamily="2" charset="-78"/>
              </a:rPr>
              <a:t>دستگاه نظارت: </a:t>
            </a:r>
          </a:p>
          <a:p>
            <a:pPr rtl="1"/>
            <a:r>
              <a:rPr lang="fa-IR" sz="1800" b="1" spc="0" dirty="0">
                <a:cs typeface="B Titr" panose="00000700000000000000" pitchFamily="2" charset="-78"/>
              </a:rPr>
              <a:t>شرکت مهندسین مشاور فرآیند معماری</a:t>
            </a:r>
            <a:endParaRPr lang="en-US" sz="1800" b="1" spc="0" dirty="0">
              <a:cs typeface="B Titr" panose="000007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6DB619-F567-4A6F-9164-B1D916E23BBC}"/>
              </a:ext>
            </a:extLst>
          </p:cNvPr>
          <p:cNvSpPr txBox="1">
            <a:spLocks/>
          </p:cNvSpPr>
          <p:nvPr/>
        </p:nvSpPr>
        <p:spPr bwMode="blackWhite">
          <a:xfrm>
            <a:off x="2742613" y="1895425"/>
            <a:ext cx="3658774" cy="657868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1600" b="1" spc="0" dirty="0">
                <a:cs typeface="B Titr" panose="00000700000000000000" pitchFamily="2" charset="-78"/>
              </a:rPr>
              <a:t>اداره کل ورزش و جوانان خراسان رضوی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E550940-C244-44DA-AC98-1E0CCFC98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12128"/>
              </p:ext>
            </p:extLst>
          </p:nvPr>
        </p:nvGraphicFramePr>
        <p:xfrm>
          <a:off x="620701" y="2706470"/>
          <a:ext cx="8047288" cy="911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316">
                  <a:extLst>
                    <a:ext uri="{9D8B030D-6E8A-4147-A177-3AD203B41FA5}">
                      <a16:colId xmlns:a16="http://schemas.microsoft.com/office/drawing/2014/main" val="3588758573"/>
                    </a:ext>
                  </a:extLst>
                </a:gridCol>
                <a:gridCol w="2079991">
                  <a:extLst>
                    <a:ext uri="{9D8B030D-6E8A-4147-A177-3AD203B41FA5}">
                      <a16:colId xmlns:a16="http://schemas.microsoft.com/office/drawing/2014/main" val="1389881564"/>
                    </a:ext>
                  </a:extLst>
                </a:gridCol>
                <a:gridCol w="2194291">
                  <a:extLst>
                    <a:ext uri="{9D8B030D-6E8A-4147-A177-3AD203B41FA5}">
                      <a16:colId xmlns:a16="http://schemas.microsoft.com/office/drawing/2014/main" val="3791310130"/>
                    </a:ext>
                  </a:extLst>
                </a:gridCol>
                <a:gridCol w="1632316">
                  <a:extLst>
                    <a:ext uri="{9D8B030D-6E8A-4147-A177-3AD203B41FA5}">
                      <a16:colId xmlns:a16="http://schemas.microsoft.com/office/drawing/2014/main" val="3160463962"/>
                    </a:ext>
                  </a:extLst>
                </a:gridCol>
                <a:gridCol w="508374">
                  <a:extLst>
                    <a:ext uri="{9D8B030D-6E8A-4147-A177-3AD203B41FA5}">
                      <a16:colId xmlns:a16="http://schemas.microsoft.com/office/drawing/2014/main" val="1219550542"/>
                    </a:ext>
                  </a:extLst>
                </a:gridCol>
              </a:tblGrid>
              <a:tr h="265788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مبلغ باقی مانده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7" marR="64477" marT="0" marB="0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کارکرد طبق صورت وضعیت قبلی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7" marR="64477" marT="0" marB="0"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کارکرد طبق آخرین صورت وضعیت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7" marR="64477" marT="0" marB="0"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مبلغ پیمان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7" marR="64477" marT="0" marB="0"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ردیف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7" marR="64477" marT="0" marB="0"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627356"/>
                  </a:ext>
                </a:extLst>
              </a:tr>
              <a:tr h="646121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68520" algn="l"/>
                        </a:tabLs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1,062,500,835</a:t>
                      </a: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68520" algn="l"/>
                        </a:tabLs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1,275,001,002</a:t>
                      </a: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68520" algn="l"/>
                        </a:tabLs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1,487,501,169</a:t>
                      </a: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2,550,002,004</a:t>
                      </a: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:a16="http://schemas.microsoft.com/office/drawing/2014/main" val="2650838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371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6E04C-F68C-4C03-824F-88B638DAE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74" y="710094"/>
            <a:ext cx="4829452" cy="2718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D68660-360C-42F2-BC10-30F8CC1F0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74" y="3554923"/>
            <a:ext cx="4829452" cy="271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42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92FF63-631B-456B-A987-5868728D2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09" y="3338117"/>
            <a:ext cx="5095782" cy="2868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655F42-EE01-4A25-AAE6-129D0C116B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8" b="7442"/>
          <a:stretch/>
        </p:blipFill>
        <p:spPr>
          <a:xfrm>
            <a:off x="2024109" y="816225"/>
            <a:ext cx="5095782" cy="2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73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A92AA0-7FF1-4C57-B14C-BE65F239C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3" y="1540672"/>
            <a:ext cx="7528264" cy="423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84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A9976B-3BEB-4A90-9B58-34CDCAA8A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" y="1546704"/>
            <a:ext cx="7759084" cy="37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8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C27182EE-B844-4260-BB93-44D0D9F3A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13" y="675056"/>
            <a:ext cx="2674290" cy="551189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BCE0284-970D-4E14-8A95-F4523A888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24" y="675056"/>
            <a:ext cx="3104837" cy="17479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717ED7C-3DEA-4E77-84EE-C5288C0F8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24" y="4438977"/>
            <a:ext cx="3104837" cy="17479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26428ED-EBDE-472F-9479-F9F834711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24" y="2557016"/>
            <a:ext cx="3104837" cy="17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0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824BE0-E2ED-4FDD-B551-C2AB6EC8E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18" y="932161"/>
            <a:ext cx="2931322" cy="52067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0C1074-371F-4E07-8C92-B37EFD3E1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"/>
          <a:stretch/>
        </p:blipFill>
        <p:spPr>
          <a:xfrm>
            <a:off x="994297" y="3650947"/>
            <a:ext cx="4243750" cy="2487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1DD6CE2-24CB-47C3-88F6-94F05C5666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"/>
          <a:stretch/>
        </p:blipFill>
        <p:spPr>
          <a:xfrm>
            <a:off x="994297" y="932161"/>
            <a:ext cx="4243750" cy="248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7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FBFD70-0CAC-4464-9D31-82764E1B1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23" y="3685584"/>
            <a:ext cx="3693020" cy="20791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87ACBD-E420-4E98-B9E1-DD11E35D4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79" y="1420427"/>
            <a:ext cx="3693020" cy="20791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0BB9F4-91A3-435F-AD80-69755C1C9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23" y="1467036"/>
            <a:ext cx="3693020" cy="20791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A1CC0D-9633-4D39-AA9C-10A05CCC6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78" y="3685584"/>
            <a:ext cx="3693022" cy="207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2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28698F6-1121-4184-A266-9055688FFAF7}"/>
              </a:ext>
            </a:extLst>
          </p:cNvPr>
          <p:cNvGrpSpPr/>
          <p:nvPr/>
        </p:nvGrpSpPr>
        <p:grpSpPr>
          <a:xfrm>
            <a:off x="1513459" y="443887"/>
            <a:ext cx="6347908" cy="5970227"/>
            <a:chOff x="1352469" y="154788"/>
            <a:chExt cx="6921519" cy="65097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DFCFAD-CE4E-4841-B635-230515D59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900" y="4625318"/>
              <a:ext cx="3622088" cy="203917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7C5A1E-FFDB-4DF0-B2E3-0E1D54B55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900" y="2409410"/>
              <a:ext cx="3622088" cy="20391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96E638-D270-4ED3-A753-178D51687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900" y="154788"/>
              <a:ext cx="3622088" cy="203917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EDC695-2BEF-4FFB-A5F5-0377C479A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469" y="193501"/>
              <a:ext cx="3139632" cy="6470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431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811098-71F9-465A-8426-9A9466B84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51" y="618606"/>
            <a:ext cx="4811698" cy="2708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015043-C588-498B-9F2E-CEF38F3EE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51" y="3530483"/>
            <a:ext cx="4811698" cy="27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1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644115-5BCC-45FE-B6A1-6A3669B9C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9" y="1568241"/>
            <a:ext cx="7670306" cy="372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2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2BC4D-C2B2-42A2-A668-B4FC9E857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3" y="1567800"/>
            <a:ext cx="7672123" cy="37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8876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1_Headlines">
  <a:themeElements>
    <a:clrScheme name="Headlines">
      <a:dk1>
        <a:sysClr val="windowText" lastClr="000000"/>
      </a:dk1>
      <a:lt1>
        <a:sysClr val="window" lastClr="FFFFFF"/>
      </a:lt1>
      <a:dk2>
        <a:srgbClr val="140C0F"/>
      </a:dk2>
      <a:lt2>
        <a:srgbClr val="F2F0EF"/>
      </a:lt2>
      <a:accent1>
        <a:srgbClr val="51303B"/>
      </a:accent1>
      <a:accent2>
        <a:srgbClr val="ABA299"/>
      </a:accent2>
      <a:accent3>
        <a:srgbClr val="475A6B"/>
      </a:accent3>
      <a:accent4>
        <a:srgbClr val="9A5853"/>
      </a:accent4>
      <a:accent5>
        <a:srgbClr val="A98E58"/>
      </a:accent5>
      <a:accent6>
        <a:srgbClr val="754C66"/>
      </a:accent6>
      <a:hlink>
        <a:srgbClr val="448593"/>
      </a:hlink>
      <a:folHlink>
        <a:srgbClr val="935E7A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36CA9F4A-BB34-428E-BF18-E0AFB26A73AB}"/>
    </a:ext>
  </a:extLst>
</a:theme>
</file>

<file path=ppt/theme/theme4.xml><?xml version="1.0" encoding="utf-8"?>
<a:theme xmlns:a="http://schemas.openxmlformats.org/drawingml/2006/main" name="2_Headlines">
  <a:themeElements>
    <a:clrScheme name="Headlines">
      <a:dk1>
        <a:sysClr val="windowText" lastClr="000000"/>
      </a:dk1>
      <a:lt1>
        <a:sysClr val="window" lastClr="FFFFFF"/>
      </a:lt1>
      <a:dk2>
        <a:srgbClr val="07151B"/>
      </a:dk2>
      <a:lt2>
        <a:srgbClr val="F2F3F3"/>
      </a:lt2>
      <a:accent1>
        <a:srgbClr val="1C546B"/>
      </a:accent1>
      <a:accent2>
        <a:srgbClr val="606968"/>
      </a:accent2>
      <a:accent3>
        <a:srgbClr val="8D8D35"/>
      </a:accent3>
      <a:accent4>
        <a:srgbClr val="D9A142"/>
      </a:accent4>
      <a:accent5>
        <a:srgbClr val="C47023"/>
      </a:accent5>
      <a:accent6>
        <a:srgbClr val="754D64"/>
      </a:accent6>
      <a:hlink>
        <a:srgbClr val="417E93"/>
      </a:hlink>
      <a:folHlink>
        <a:srgbClr val="A76D89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12434FFF-CE4A-40FC-99FF-CA1400F2E62F}"/>
    </a:ext>
  </a:extLst>
</a:theme>
</file>

<file path=ppt/theme/theme5.xml><?xml version="1.0" encoding="utf-8"?>
<a:theme xmlns:a="http://schemas.openxmlformats.org/drawingml/2006/main" name="3_Headlines">
  <a:themeElements>
    <a:clrScheme name="Headlines">
      <a:dk1>
        <a:sysClr val="windowText" lastClr="000000"/>
      </a:dk1>
      <a:lt1>
        <a:sysClr val="window" lastClr="FFFFFF"/>
      </a:lt1>
      <a:dk2>
        <a:srgbClr val="1B2135"/>
      </a:dk2>
      <a:lt2>
        <a:srgbClr val="F4EFDF"/>
      </a:lt2>
      <a:accent1>
        <a:srgbClr val="33A485"/>
      </a:accent1>
      <a:accent2>
        <a:srgbClr val="EC6E39"/>
      </a:accent2>
      <a:accent3>
        <a:srgbClr val="D5A52C"/>
      </a:accent3>
      <a:accent4>
        <a:srgbClr val="909081"/>
      </a:accent4>
      <a:accent5>
        <a:srgbClr val="3BA1C1"/>
      </a:accent5>
      <a:accent6>
        <a:srgbClr val="916A8C"/>
      </a:accent6>
      <a:hlink>
        <a:srgbClr val="3BA1C1"/>
      </a:hlink>
      <a:folHlink>
        <a:srgbClr val="916A8C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0A845BBA-79DB-48B1-B20E-7DB1D9224837}"/>
    </a:ext>
  </a:extLst>
</a:theme>
</file>

<file path=ppt/theme/theme6.xml><?xml version="1.0" encoding="utf-8"?>
<a:theme xmlns:a="http://schemas.openxmlformats.org/drawingml/2006/main" name="4_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1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2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13.xml><?xml version="1.0" encoding="utf-8"?>
<a:themeOverride xmlns:a="http://schemas.openxmlformats.org/drawingml/2006/main">
  <a:clrScheme name="Blue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2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5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6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7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8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78</TotalTime>
  <Words>80</Words>
  <Application>Microsoft Office PowerPoint</Application>
  <PresentationFormat>On-screen Show (4:3)</PresentationFormat>
  <Paragraphs>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Century Schoolbook</vt:lpstr>
      <vt:lpstr>Corbel</vt:lpstr>
      <vt:lpstr>Gill Sans MT</vt:lpstr>
      <vt:lpstr>Headlines</vt:lpstr>
      <vt:lpstr>Parcel</vt:lpstr>
      <vt:lpstr>1_Headlines</vt:lpstr>
      <vt:lpstr>2_Headlines</vt:lpstr>
      <vt:lpstr>3_Headlines</vt:lpstr>
      <vt:lpstr>4_Headlines</vt:lpstr>
      <vt:lpstr>گزارش مصور از نگهداری زمین چمن شماره یک  مجموعه ورزشی ثامن الائمه مشهد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گزارش مصور از نگهداری زمین چمن شماره یک  ثامن الائمه مشهد</dc:title>
  <dc:creator>Moein Maleki</dc:creator>
  <cp:lastModifiedBy>Moein Maleki</cp:lastModifiedBy>
  <cp:revision>12</cp:revision>
  <dcterms:created xsi:type="dcterms:W3CDTF">2020-07-15T15:08:50Z</dcterms:created>
  <dcterms:modified xsi:type="dcterms:W3CDTF">2020-07-15T16:58:58Z</dcterms:modified>
</cp:coreProperties>
</file>